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a6d518ff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a6d518ff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hyperlink" Target="mailto:shoaib.sufi@software.ac.uk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0" y="388750"/>
            <a:ext cx="9144000" cy="48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220"/>
              <a:t>Software Sustainability Institute Event Organisation Guide (</a:t>
            </a:r>
            <a:r>
              <a:rPr lang="en-GB" sz="2220" b="1"/>
              <a:t>SSI-EOG</a:t>
            </a:r>
            <a:r>
              <a:rPr lang="en-GB" sz="2220"/>
              <a:t>)</a:t>
            </a:r>
            <a:endParaRPr sz="222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1620" i="1"/>
              <a:t>Shoaib Sufi, Community Lead, SSI </a:t>
            </a:r>
            <a:r>
              <a:rPr lang="en-GB" sz="1620" i="1" u="sng">
                <a:solidFill>
                  <a:schemeClr val="hlink"/>
                </a:solidFill>
                <a:hlinkClick r:id="rId3"/>
              </a:rPr>
              <a:t>shoaib.sufi@software.ac.uk</a:t>
            </a:r>
            <a:r>
              <a:rPr lang="en-GB" sz="1620" i="1"/>
              <a:t> </a:t>
            </a:r>
            <a:endParaRPr sz="1620" i="1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5725" y="1166825"/>
            <a:ext cx="3225000" cy="28470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rmAutofit fontScale="70000" lnSpcReduction="10000"/>
          </a:bodyPr>
          <a:lstStyle/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How SSI organises events</a:t>
            </a:r>
            <a:endParaRPr sz="24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Events as projects</a:t>
            </a:r>
            <a:endParaRPr sz="24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Core stages</a:t>
            </a:r>
            <a:endParaRPr sz="24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Templates</a:t>
            </a:r>
            <a:endParaRPr sz="24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Experiential</a:t>
            </a:r>
            <a:endParaRPr sz="24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‘In Practice’</a:t>
            </a:r>
            <a:endParaRPr sz="2458"/>
          </a:p>
          <a:p>
            <a:pPr marL="914400" lvl="1" indent="-320080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sz="2058"/>
              <a:t>CW20 online</a:t>
            </a:r>
            <a:endParaRPr sz="2058"/>
          </a:p>
          <a:p>
            <a:pPr marL="457200" lvl="0" indent="-33786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2458"/>
              <a:t>Contributions</a:t>
            </a:r>
            <a:endParaRPr sz="2458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3950" y="1105450"/>
            <a:ext cx="3667625" cy="274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4646950"/>
            <a:ext cx="1106283" cy="2698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1328125" y="4581763"/>
            <a:ext cx="4783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event-organisation-guide.readthedocs.io/en/latest/</a:t>
            </a:r>
            <a:endParaRPr b="1"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9963" y="4046425"/>
            <a:ext cx="491159" cy="38293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1041725" y="4037800"/>
            <a:ext cx="4670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github.com/softwaresaved/event-organisation-guide</a:t>
            </a:r>
            <a:endParaRPr b="1"/>
          </a:p>
        </p:txBody>
      </p:sp>
      <p:sp>
        <p:nvSpPr>
          <p:cNvPr id="61" name="Google Shape;61;p13"/>
          <p:cNvSpPr txBox="1"/>
          <p:nvPr/>
        </p:nvSpPr>
        <p:spPr>
          <a:xfrm>
            <a:off x="6694475" y="4037800"/>
            <a:ext cx="2509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← is licensed CC BY</a:t>
            </a:r>
            <a:endParaRPr b="1"/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02725" y="4014038"/>
            <a:ext cx="400700" cy="40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48725" y="4037663"/>
            <a:ext cx="400450" cy="40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4" y="64672"/>
            <a:ext cx="1549428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181063" y="4581800"/>
            <a:ext cx="2509373" cy="2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260850" y="1266525"/>
            <a:ext cx="1939750" cy="237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140473" y="3641836"/>
            <a:ext cx="1549425" cy="343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178529" y="3712598"/>
            <a:ext cx="1549425" cy="25442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 txBox="1"/>
          <p:nvPr/>
        </p:nvSpPr>
        <p:spPr>
          <a:xfrm>
            <a:off x="2652900" y="3536288"/>
            <a:ext cx="567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333333"/>
                </a:solidFill>
                <a:highlight>
                  <a:srgbClr val="FFFFFF"/>
                </a:highlight>
              </a:rPr>
              <a:t>👍</a:t>
            </a:r>
            <a:endParaRPr sz="100"/>
          </a:p>
        </p:txBody>
      </p:sp>
      <p:sp>
        <p:nvSpPr>
          <p:cNvPr id="70" name="Google Shape;70;p13"/>
          <p:cNvSpPr txBox="1"/>
          <p:nvPr/>
        </p:nvSpPr>
        <p:spPr>
          <a:xfrm>
            <a:off x="4660600" y="3601313"/>
            <a:ext cx="4911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rgbClr val="333333"/>
                </a:solidFill>
                <a:highlight>
                  <a:srgbClr val="FFFFFF"/>
                </a:highlight>
              </a:rPr>
              <a:t>😬</a:t>
            </a:r>
            <a:endParaRPr sz="100"/>
          </a:p>
        </p:txBody>
      </p:sp>
      <p:sp>
        <p:nvSpPr>
          <p:cNvPr id="71" name="Google Shape;71;p13"/>
          <p:cNvSpPr txBox="1"/>
          <p:nvPr/>
        </p:nvSpPr>
        <p:spPr>
          <a:xfrm>
            <a:off x="704250" y="3567038"/>
            <a:ext cx="4005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rgbClr val="333333"/>
                </a:solidFill>
                <a:highlight>
                  <a:srgbClr val="FFFFFF"/>
                </a:highlight>
              </a:rPr>
              <a:t>👏</a:t>
            </a:r>
            <a:endParaRPr sz="100"/>
          </a:p>
        </p:txBody>
      </p:sp>
      <p:pic>
        <p:nvPicPr>
          <p:cNvPr id="72" name="Google Shape;72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 rot="-1601473">
            <a:off x="1707346" y="1874773"/>
            <a:ext cx="1485712" cy="287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 rot="-1601959">
            <a:off x="1917623" y="2243280"/>
            <a:ext cx="1166855" cy="298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 rot="-1602068">
            <a:off x="2135040" y="2615040"/>
            <a:ext cx="808921" cy="262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3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 rot="-1601921">
            <a:off x="2286315" y="2803050"/>
            <a:ext cx="1090695" cy="257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Macintosh PowerPoint</Application>
  <PresentationFormat>On-screen Show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Software Sustainability Institute Event Organisation Guide (SSI-EOG) Shoaib Sufi, Community Lead, SSI shoaib.sufi@software.ac.uk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Sustainability Institute Event Organisation Guide (SSI-EOG) Shoaib Sufi, Community Lead, SSI shoaib.sufi@software.ac.uk </dc:title>
  <cp:lastModifiedBy>Shoaib Sufi</cp:lastModifiedBy>
  <cp:revision>1</cp:revision>
  <dcterms:modified xsi:type="dcterms:W3CDTF">2021-03-25T13:22:57Z</dcterms:modified>
</cp:coreProperties>
</file>